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Orbitron Medium"/>
      <p:regular r:id="rId24"/>
      <p:bold r:id="rId25"/>
    </p:embeddedFont>
    <p:embeddedFont>
      <p:font typeface="Montserrat Light"/>
      <p:regular r:id="rId26"/>
      <p:bold r:id="rId27"/>
      <p:italic r:id="rId28"/>
      <p:boldItalic r:id="rId29"/>
    </p:embeddedFont>
    <p:embeddedFont>
      <p:font typeface="Orbitron"/>
      <p:regular r:id="rId30"/>
      <p:bold r:id="rId31"/>
    </p:embeddedFont>
    <p:embeddedFont>
      <p:font typeface="Comfortaa"/>
      <p:regular r:id="rId32"/>
      <p:bold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DE0E4B-E0CB-445E-AE39-68D2CB32E3BC}">
  <a:tblStyle styleId="{A7DE0E4B-E0CB-445E-AE39-68D2CB32E3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OrbitronMedium-regular.fntdata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Light-regular.fntdata"/><Relationship Id="rId25" Type="http://schemas.openxmlformats.org/officeDocument/2006/relationships/font" Target="fonts/OrbitronMedium-bold.fntdata"/><Relationship Id="rId28" Type="http://schemas.openxmlformats.org/officeDocument/2006/relationships/font" Target="fonts/MontserratLight-italic.fntdata"/><Relationship Id="rId27" Type="http://schemas.openxmlformats.org/officeDocument/2006/relationships/font" Target="fonts/MontserratLigh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Ligh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Orbitron-bold.fntdata"/><Relationship Id="rId30" Type="http://schemas.openxmlformats.org/officeDocument/2006/relationships/font" Target="fonts/Orbitron-regular.fntdata"/><Relationship Id="rId11" Type="http://schemas.openxmlformats.org/officeDocument/2006/relationships/slide" Target="slides/slide4.xml"/><Relationship Id="rId33" Type="http://schemas.openxmlformats.org/officeDocument/2006/relationships/font" Target="fonts/Comfortaa-bold.fntdata"/><Relationship Id="rId10" Type="http://schemas.openxmlformats.org/officeDocument/2006/relationships/slide" Target="slides/slide3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6.xml"/><Relationship Id="rId35" Type="http://schemas.openxmlformats.org/officeDocument/2006/relationships/font" Target="fonts/OpenSans-bold.fntdata"/><Relationship Id="rId12" Type="http://schemas.openxmlformats.org/officeDocument/2006/relationships/slide" Target="slides/slide5.xml"/><Relationship Id="rId34" Type="http://schemas.openxmlformats.org/officeDocument/2006/relationships/font" Target="fonts/OpenSans-regular.fntdata"/><Relationship Id="rId15" Type="http://schemas.openxmlformats.org/officeDocument/2006/relationships/slide" Target="slides/slide8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7.xml"/><Relationship Id="rId36" Type="http://schemas.openxmlformats.org/officeDocument/2006/relationships/font" Target="fonts/OpenSa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ef7535498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ef7535498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ef7535498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ef7535498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ef7535498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ef753549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f7535498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ef7535498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ef7535498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ef7535498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0ef7535498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0ef7535498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ef753549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ef753549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0ef7535498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0ef7535498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ef753549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ef753549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f753549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ef753549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ef7535498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ef7535498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ef7535498_3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ef7535498_3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ef7535498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ef7535498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ef7535498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ef7535498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ef7535498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ef7535498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ef7535498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ef753549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222050" y="1768338"/>
            <a:ext cx="5149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243000" y="2736175"/>
            <a:ext cx="2658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rbitron"/>
              <a:buNone/>
              <a:defRPr b="1" sz="1800">
                <a:solidFill>
                  <a:srgbClr val="D9D9D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hasCustomPrompt="1" idx="2" type="title"/>
          </p:nvPr>
        </p:nvSpPr>
        <p:spPr>
          <a:xfrm>
            <a:off x="1491950" y="1894363"/>
            <a:ext cx="1730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 rot="-5400000">
            <a:off x="-1078675" y="2329325"/>
            <a:ext cx="4062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2056487" y="1240600"/>
            <a:ext cx="23508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5903137" y="1240666"/>
            <a:ext cx="2350800" cy="23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3" type="subTitle"/>
          </p:nvPr>
        </p:nvSpPr>
        <p:spPr>
          <a:xfrm>
            <a:off x="1902437" y="3679800"/>
            <a:ext cx="26589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4" type="subTitle"/>
          </p:nvPr>
        </p:nvSpPr>
        <p:spPr>
          <a:xfrm>
            <a:off x="5749090" y="3679800"/>
            <a:ext cx="2642700" cy="3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rbitron"/>
              <a:buNone/>
              <a:defRPr b="1" sz="18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idx="1" type="body"/>
          </p:nvPr>
        </p:nvSpPr>
        <p:spPr>
          <a:xfrm>
            <a:off x="3041025" y="3575175"/>
            <a:ext cx="38589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21"/>
          <p:cNvSpPr txBox="1"/>
          <p:nvPr>
            <p:ph idx="1" type="subTitle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21"/>
          <p:cNvSpPr txBox="1"/>
          <p:nvPr>
            <p:ph idx="2" type="body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83" name="Google Shape;8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/>
          <p:nvPr>
            <p:ph hasCustomPrompt="1" type="title"/>
          </p:nvPr>
        </p:nvSpPr>
        <p:spPr>
          <a:xfrm>
            <a:off x="713250" y="2767313"/>
            <a:ext cx="77175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713250" y="3750113"/>
            <a:ext cx="77175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24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6"/>
          <p:cNvSpPr txBox="1"/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26"/>
          <p:cNvSpPr txBox="1"/>
          <p:nvPr>
            <p:ph idx="1" type="subTitle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26"/>
          <p:cNvSpPr txBox="1"/>
          <p:nvPr>
            <p:ph idx="2" type="body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6"/>
          <p:cNvSpPr txBox="1"/>
          <p:nvPr>
            <p:ph idx="3" type="subTitle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26"/>
          <p:cNvSpPr txBox="1"/>
          <p:nvPr>
            <p:ph idx="4" type="body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5" type="subTitle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26"/>
          <p:cNvSpPr txBox="1"/>
          <p:nvPr>
            <p:ph idx="6" type="body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6"/>
          <p:cNvSpPr txBox="1"/>
          <p:nvPr>
            <p:ph idx="7" type="subTitle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26"/>
          <p:cNvSpPr txBox="1"/>
          <p:nvPr>
            <p:ph idx="8" type="body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9" type="subTitle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26"/>
          <p:cNvSpPr txBox="1"/>
          <p:nvPr>
            <p:ph idx="13" type="body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6"/>
          <p:cNvSpPr txBox="1"/>
          <p:nvPr>
            <p:ph idx="14" type="subTitle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26"/>
          <p:cNvSpPr txBox="1"/>
          <p:nvPr>
            <p:ph idx="15" type="body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hasCustomPrompt="1" idx="16" type="title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8" name="Google Shape;108;p26"/>
          <p:cNvSpPr txBox="1"/>
          <p:nvPr>
            <p:ph hasCustomPrompt="1" idx="17" type="title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26"/>
          <p:cNvSpPr txBox="1"/>
          <p:nvPr>
            <p:ph hasCustomPrompt="1" idx="18" type="title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" name="Google Shape;110;p26"/>
          <p:cNvSpPr txBox="1"/>
          <p:nvPr>
            <p:ph hasCustomPrompt="1" idx="19" type="title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26"/>
          <p:cNvSpPr txBox="1"/>
          <p:nvPr>
            <p:ph hasCustomPrompt="1" idx="20" type="title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26"/>
          <p:cNvSpPr txBox="1"/>
          <p:nvPr>
            <p:ph hasCustomPrompt="1" idx="21" type="title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27"/>
          <p:cNvSpPr txBox="1"/>
          <p:nvPr>
            <p:ph idx="1" type="body"/>
          </p:nvPr>
        </p:nvSpPr>
        <p:spPr>
          <a:xfrm>
            <a:off x="3041025" y="2940125"/>
            <a:ext cx="3858900" cy="16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 rot="-5400000">
            <a:off x="-1078750" y="2329325"/>
            <a:ext cx="40620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2294896" y="3290608"/>
            <a:ext cx="22221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969946" y="1754817"/>
            <a:ext cx="22242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08321" y="3035499"/>
            <a:ext cx="2222100" cy="8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hasCustomPrompt="1" idx="4" type="title"/>
          </p:nvPr>
        </p:nvSpPr>
        <p:spPr>
          <a:xfrm>
            <a:off x="1711700" y="3266725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8"/>
          <p:cNvSpPr txBox="1"/>
          <p:nvPr>
            <p:ph hasCustomPrompt="1" idx="5" type="title"/>
          </p:nvPr>
        </p:nvSpPr>
        <p:spPr>
          <a:xfrm>
            <a:off x="3386725" y="1726138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8"/>
          <p:cNvSpPr txBox="1"/>
          <p:nvPr>
            <p:ph hasCustomPrompt="1" idx="6" type="title"/>
          </p:nvPr>
        </p:nvSpPr>
        <p:spPr>
          <a:xfrm>
            <a:off x="5620550" y="3000025"/>
            <a:ext cx="616500" cy="4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>
            <p:ph type="title"/>
          </p:nvPr>
        </p:nvSpPr>
        <p:spPr>
          <a:xfrm rot="-5400000">
            <a:off x="-992050" y="2240825"/>
            <a:ext cx="40638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29"/>
          <p:cNvSpPr txBox="1"/>
          <p:nvPr>
            <p:ph idx="1" type="subTitle"/>
          </p:nvPr>
        </p:nvSpPr>
        <p:spPr>
          <a:xfrm>
            <a:off x="2001476" y="127745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9"/>
          <p:cNvSpPr txBox="1"/>
          <p:nvPr>
            <p:ph idx="2" type="body"/>
          </p:nvPr>
        </p:nvSpPr>
        <p:spPr>
          <a:xfrm>
            <a:off x="1978364" y="2250700"/>
            <a:ext cx="1616700" cy="8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3" type="subTitle"/>
          </p:nvPr>
        </p:nvSpPr>
        <p:spPr>
          <a:xfrm>
            <a:off x="4346301" y="127700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9"/>
          <p:cNvSpPr txBox="1"/>
          <p:nvPr>
            <p:ph idx="4" type="body"/>
          </p:nvPr>
        </p:nvSpPr>
        <p:spPr>
          <a:xfrm>
            <a:off x="4333126" y="2252500"/>
            <a:ext cx="1618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5" type="subTitle"/>
          </p:nvPr>
        </p:nvSpPr>
        <p:spPr>
          <a:xfrm>
            <a:off x="6691126" y="1277450"/>
            <a:ext cx="14955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29"/>
          <p:cNvSpPr txBox="1"/>
          <p:nvPr>
            <p:ph idx="6" type="body"/>
          </p:nvPr>
        </p:nvSpPr>
        <p:spPr>
          <a:xfrm>
            <a:off x="6689701" y="2252500"/>
            <a:ext cx="1618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 rot="-5400000">
            <a:off x="-983875" y="2238125"/>
            <a:ext cx="40584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" type="subTitle"/>
          </p:nvPr>
        </p:nvSpPr>
        <p:spPr>
          <a:xfrm>
            <a:off x="1545529" y="1620825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5" name="Google Shape;135;p30"/>
          <p:cNvSpPr txBox="1"/>
          <p:nvPr>
            <p:ph idx="2" type="body"/>
          </p:nvPr>
        </p:nvSpPr>
        <p:spPr>
          <a:xfrm>
            <a:off x="1545529" y="191388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3" type="subTitle"/>
          </p:nvPr>
        </p:nvSpPr>
        <p:spPr>
          <a:xfrm>
            <a:off x="4005699" y="1618488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7" name="Google Shape;137;p30"/>
          <p:cNvSpPr txBox="1"/>
          <p:nvPr>
            <p:ph idx="4" type="body"/>
          </p:nvPr>
        </p:nvSpPr>
        <p:spPr>
          <a:xfrm>
            <a:off x="4005699" y="1911096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5" type="subTitle"/>
          </p:nvPr>
        </p:nvSpPr>
        <p:spPr>
          <a:xfrm>
            <a:off x="6465732" y="1618488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9" name="Google Shape;139;p30"/>
          <p:cNvSpPr txBox="1"/>
          <p:nvPr>
            <p:ph idx="6" type="body"/>
          </p:nvPr>
        </p:nvSpPr>
        <p:spPr>
          <a:xfrm>
            <a:off x="6465732" y="1911096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7" type="subTitle"/>
          </p:nvPr>
        </p:nvSpPr>
        <p:spPr>
          <a:xfrm>
            <a:off x="1545529" y="3640213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1" name="Google Shape;141;p30"/>
          <p:cNvSpPr txBox="1"/>
          <p:nvPr>
            <p:ph idx="8" type="body"/>
          </p:nvPr>
        </p:nvSpPr>
        <p:spPr>
          <a:xfrm>
            <a:off x="1545529" y="394027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9" type="subTitle"/>
          </p:nvPr>
        </p:nvSpPr>
        <p:spPr>
          <a:xfrm>
            <a:off x="4005699" y="3640213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30"/>
          <p:cNvSpPr txBox="1"/>
          <p:nvPr>
            <p:ph idx="13" type="body"/>
          </p:nvPr>
        </p:nvSpPr>
        <p:spPr>
          <a:xfrm>
            <a:off x="4005699" y="3940278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30"/>
          <p:cNvSpPr txBox="1"/>
          <p:nvPr>
            <p:ph idx="14" type="subTitle"/>
          </p:nvPr>
        </p:nvSpPr>
        <p:spPr>
          <a:xfrm>
            <a:off x="6465732" y="3639312"/>
            <a:ext cx="1965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5" name="Google Shape;145;p30"/>
          <p:cNvSpPr txBox="1"/>
          <p:nvPr>
            <p:ph idx="15" type="body"/>
          </p:nvPr>
        </p:nvSpPr>
        <p:spPr>
          <a:xfrm>
            <a:off x="6465732" y="3937642"/>
            <a:ext cx="19650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1" type="subTitle"/>
          </p:nvPr>
        </p:nvSpPr>
        <p:spPr>
          <a:xfrm>
            <a:off x="3597383" y="6071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" name="Google Shape;149;p31"/>
          <p:cNvSpPr txBox="1"/>
          <p:nvPr>
            <p:ph idx="2" type="body"/>
          </p:nvPr>
        </p:nvSpPr>
        <p:spPr>
          <a:xfrm>
            <a:off x="3597023" y="8997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idx="3" type="subTitle"/>
          </p:nvPr>
        </p:nvSpPr>
        <p:spPr>
          <a:xfrm>
            <a:off x="2635360" y="16462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1" name="Google Shape;151;p31"/>
          <p:cNvSpPr txBox="1"/>
          <p:nvPr>
            <p:ph idx="4" type="body"/>
          </p:nvPr>
        </p:nvSpPr>
        <p:spPr>
          <a:xfrm>
            <a:off x="2635000" y="19388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p31"/>
          <p:cNvSpPr txBox="1"/>
          <p:nvPr>
            <p:ph idx="5" type="subTitle"/>
          </p:nvPr>
        </p:nvSpPr>
        <p:spPr>
          <a:xfrm>
            <a:off x="2635542" y="26853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31"/>
          <p:cNvSpPr txBox="1"/>
          <p:nvPr>
            <p:ph idx="6" type="body"/>
          </p:nvPr>
        </p:nvSpPr>
        <p:spPr>
          <a:xfrm>
            <a:off x="2635181" y="29779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7" type="subTitle"/>
          </p:nvPr>
        </p:nvSpPr>
        <p:spPr>
          <a:xfrm>
            <a:off x="3597202" y="3724425"/>
            <a:ext cx="22986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31"/>
          <p:cNvSpPr txBox="1"/>
          <p:nvPr>
            <p:ph idx="8" type="body"/>
          </p:nvPr>
        </p:nvSpPr>
        <p:spPr>
          <a:xfrm>
            <a:off x="3596841" y="4017058"/>
            <a:ext cx="22986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 rot="-5400000">
            <a:off x="-1084000" y="2324075"/>
            <a:ext cx="4072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1" type="subTitle"/>
          </p:nvPr>
        </p:nvSpPr>
        <p:spPr>
          <a:xfrm>
            <a:off x="1882567" y="2427725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2" type="body"/>
          </p:nvPr>
        </p:nvSpPr>
        <p:spPr>
          <a:xfrm>
            <a:off x="1950667" y="3008338"/>
            <a:ext cx="18288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0" name="Google Shape;160;p32"/>
          <p:cNvSpPr txBox="1"/>
          <p:nvPr>
            <p:ph idx="3" type="subTitle"/>
          </p:nvPr>
        </p:nvSpPr>
        <p:spPr>
          <a:xfrm>
            <a:off x="4150567" y="2448304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32"/>
          <p:cNvSpPr txBox="1"/>
          <p:nvPr>
            <p:ph idx="4" type="body"/>
          </p:nvPr>
        </p:nvSpPr>
        <p:spPr>
          <a:xfrm>
            <a:off x="4218667" y="3024388"/>
            <a:ext cx="18288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5" type="subTitle"/>
          </p:nvPr>
        </p:nvSpPr>
        <p:spPr>
          <a:xfrm>
            <a:off x="6441667" y="2443939"/>
            <a:ext cx="19650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32"/>
          <p:cNvSpPr txBox="1"/>
          <p:nvPr>
            <p:ph idx="6" type="body"/>
          </p:nvPr>
        </p:nvSpPr>
        <p:spPr>
          <a:xfrm>
            <a:off x="6509767" y="3024388"/>
            <a:ext cx="1828800" cy="7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" name="Google Shape;164;p32"/>
          <p:cNvSpPr txBox="1"/>
          <p:nvPr>
            <p:ph hasCustomPrompt="1" idx="7" type="title"/>
          </p:nvPr>
        </p:nvSpPr>
        <p:spPr>
          <a:xfrm>
            <a:off x="6486825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32"/>
          <p:cNvSpPr txBox="1"/>
          <p:nvPr>
            <p:ph hasCustomPrompt="1" idx="8" type="title"/>
          </p:nvPr>
        </p:nvSpPr>
        <p:spPr>
          <a:xfrm>
            <a:off x="4200100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32"/>
          <p:cNvSpPr txBox="1"/>
          <p:nvPr>
            <p:ph hasCustomPrompt="1" idx="9" type="title"/>
          </p:nvPr>
        </p:nvSpPr>
        <p:spPr>
          <a:xfrm>
            <a:off x="1913325" y="2000625"/>
            <a:ext cx="1866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4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type="title"/>
          </p:nvPr>
        </p:nvSpPr>
        <p:spPr>
          <a:xfrm rot="-5400000">
            <a:off x="-1073275" y="2334725"/>
            <a:ext cx="40512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33"/>
          <p:cNvSpPr txBox="1"/>
          <p:nvPr>
            <p:ph idx="1" type="subTitle"/>
          </p:nvPr>
        </p:nvSpPr>
        <p:spPr>
          <a:xfrm>
            <a:off x="4754061" y="920500"/>
            <a:ext cx="36765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0" name="Google Shape;170;p33"/>
          <p:cNvSpPr txBox="1"/>
          <p:nvPr>
            <p:ph idx="2" type="body"/>
          </p:nvPr>
        </p:nvSpPr>
        <p:spPr>
          <a:xfrm>
            <a:off x="4753475" y="1220566"/>
            <a:ext cx="36765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33"/>
          <p:cNvSpPr txBox="1"/>
          <p:nvPr>
            <p:ph idx="3" type="subTitle"/>
          </p:nvPr>
        </p:nvSpPr>
        <p:spPr>
          <a:xfrm>
            <a:off x="4754638" y="2039000"/>
            <a:ext cx="36759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" name="Google Shape;172;p33"/>
          <p:cNvSpPr txBox="1"/>
          <p:nvPr>
            <p:ph idx="4" type="body"/>
          </p:nvPr>
        </p:nvSpPr>
        <p:spPr>
          <a:xfrm>
            <a:off x="4754050" y="2339066"/>
            <a:ext cx="36759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5" type="subTitle"/>
          </p:nvPr>
        </p:nvSpPr>
        <p:spPr>
          <a:xfrm>
            <a:off x="4754051" y="3182000"/>
            <a:ext cx="36753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4" name="Google Shape;174;p33"/>
          <p:cNvSpPr txBox="1"/>
          <p:nvPr>
            <p:ph idx="6" type="body"/>
          </p:nvPr>
        </p:nvSpPr>
        <p:spPr>
          <a:xfrm>
            <a:off x="4753475" y="3482066"/>
            <a:ext cx="36753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2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 rot="-5400000">
            <a:off x="-1083925" y="2324075"/>
            <a:ext cx="4072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34"/>
          <p:cNvSpPr txBox="1"/>
          <p:nvPr>
            <p:ph idx="1" type="subTitle"/>
          </p:nvPr>
        </p:nvSpPr>
        <p:spPr>
          <a:xfrm>
            <a:off x="2254246" y="3115368"/>
            <a:ext cx="2463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34"/>
          <p:cNvSpPr txBox="1"/>
          <p:nvPr>
            <p:ph idx="2" type="body"/>
          </p:nvPr>
        </p:nvSpPr>
        <p:spPr>
          <a:xfrm>
            <a:off x="2178050" y="3426620"/>
            <a:ext cx="26154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34"/>
          <p:cNvSpPr txBox="1"/>
          <p:nvPr>
            <p:ph idx="3" type="subTitle"/>
          </p:nvPr>
        </p:nvSpPr>
        <p:spPr>
          <a:xfrm>
            <a:off x="5197178" y="3115368"/>
            <a:ext cx="2463000" cy="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b="1" sz="1800"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0" name="Google Shape;180;p34"/>
          <p:cNvSpPr txBox="1"/>
          <p:nvPr>
            <p:ph idx="4" type="body"/>
          </p:nvPr>
        </p:nvSpPr>
        <p:spPr>
          <a:xfrm>
            <a:off x="5097575" y="3426620"/>
            <a:ext cx="26622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ctrTitle"/>
          </p:nvPr>
        </p:nvSpPr>
        <p:spPr>
          <a:xfrm>
            <a:off x="2157000" y="2923500"/>
            <a:ext cx="4830000" cy="3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2157000" y="1939300"/>
            <a:ext cx="4830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000"/>
              <a:buNone/>
              <a:defRPr sz="30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 rot="-5400000">
            <a:off x="-1094005" y="2078375"/>
            <a:ext cx="4075500" cy="9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" name="Google Shape;186;p36"/>
          <p:cNvSpPr txBox="1"/>
          <p:nvPr>
            <p:ph idx="1" type="subTitle"/>
          </p:nvPr>
        </p:nvSpPr>
        <p:spPr>
          <a:xfrm>
            <a:off x="3495075" y="735525"/>
            <a:ext cx="2947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Comfortaa"/>
              <a:buNone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2" type="body"/>
          </p:nvPr>
        </p:nvSpPr>
        <p:spPr>
          <a:xfrm>
            <a:off x="3039395" y="1532138"/>
            <a:ext cx="38589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36"/>
          <p:cNvSpPr txBox="1"/>
          <p:nvPr/>
        </p:nvSpPr>
        <p:spPr>
          <a:xfrm>
            <a:off x="2429050" y="3267725"/>
            <a:ext cx="50796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>
                <a:solidFill>
                  <a:srgbClr val="FFFFFF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13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1809750"/>
            <a:ext cx="6477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7"/>
          <p:cNvSpPr txBox="1"/>
          <p:nvPr/>
        </p:nvSpPr>
        <p:spPr>
          <a:xfrm>
            <a:off x="3008850" y="3032375"/>
            <a:ext cx="31263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André Garcia, nº87872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Carlos Portugal, nº88028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Nuno Dias, nº82196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Pedro Valverde, nº82799</a:t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/>
          <p:nvPr/>
        </p:nvSpPr>
        <p:spPr>
          <a:xfrm>
            <a:off x="-682975" y="1172300"/>
            <a:ext cx="10584000" cy="400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6"/>
          <p:cNvSpPr txBox="1"/>
          <p:nvPr>
            <p:ph type="ctrTitle"/>
          </p:nvPr>
        </p:nvSpPr>
        <p:spPr>
          <a:xfrm>
            <a:off x="1227900" y="243800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Questionário</a:t>
            </a: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50" y="1172300"/>
            <a:ext cx="3732050" cy="37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825" y="1172300"/>
            <a:ext cx="3732050" cy="37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ctrTitle"/>
          </p:nvPr>
        </p:nvSpPr>
        <p:spPr>
          <a:xfrm>
            <a:off x="1227900" y="256175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Questionário</a:t>
            </a:r>
            <a:endParaRPr/>
          </a:p>
        </p:txBody>
      </p:sp>
      <p:sp>
        <p:nvSpPr>
          <p:cNvPr id="319" name="Google Shape;319;p47"/>
          <p:cNvSpPr/>
          <p:nvPr/>
        </p:nvSpPr>
        <p:spPr>
          <a:xfrm>
            <a:off x="-720000" y="1184675"/>
            <a:ext cx="10584000" cy="3958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50" y="1227063"/>
            <a:ext cx="3707276" cy="370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876" y="1227075"/>
            <a:ext cx="3707276" cy="370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type="ctrTitle"/>
          </p:nvPr>
        </p:nvSpPr>
        <p:spPr>
          <a:xfrm>
            <a:off x="1227900" y="242000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Questionário</a:t>
            </a:r>
            <a:endParaRPr/>
          </a:p>
        </p:txBody>
      </p:sp>
      <p:sp>
        <p:nvSpPr>
          <p:cNvPr id="327" name="Google Shape;327;p48"/>
          <p:cNvSpPr/>
          <p:nvPr/>
        </p:nvSpPr>
        <p:spPr>
          <a:xfrm>
            <a:off x="-786575" y="1170500"/>
            <a:ext cx="10584000" cy="397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862" y="1239225"/>
            <a:ext cx="3904274" cy="390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>
            <p:ph type="ctrTitle"/>
          </p:nvPr>
        </p:nvSpPr>
        <p:spPr>
          <a:xfrm>
            <a:off x="1227875" y="215325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334" name="Google Shape;334;p49"/>
          <p:cNvSpPr txBox="1"/>
          <p:nvPr>
            <p:ph idx="1" type="subTitle"/>
          </p:nvPr>
        </p:nvSpPr>
        <p:spPr>
          <a:xfrm>
            <a:off x="198300" y="1143825"/>
            <a:ext cx="8725500" cy="38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 objectivo das Personas é </a:t>
            </a:r>
            <a:r>
              <a:rPr lang="en" sz="1400"/>
              <a:t>para que se conseguir obter e analisar dados para que se tenha uma ideia de qual vai ser o nosso público alvo. E neste caso, elaboramos dois personas, um que vê os tutoriais, e o que cria os tutoriais, respetivamente.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925" y="1896275"/>
            <a:ext cx="4762275" cy="30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type="ctrTitle"/>
          </p:nvPr>
        </p:nvSpPr>
        <p:spPr>
          <a:xfrm>
            <a:off x="1227900" y="215325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Personas</a:t>
            </a:r>
            <a:endParaRPr/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513" y="1143825"/>
            <a:ext cx="5378974" cy="37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ctrTitle"/>
          </p:nvPr>
        </p:nvSpPr>
        <p:spPr>
          <a:xfrm>
            <a:off x="4475850" y="201900"/>
            <a:ext cx="3577200" cy="8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Entrevistas</a:t>
            </a:r>
            <a:endParaRPr sz="4000"/>
          </a:p>
        </p:txBody>
      </p:sp>
      <p:graphicFrame>
        <p:nvGraphicFramePr>
          <p:cNvPr id="347" name="Google Shape;347;p51"/>
          <p:cNvGraphicFramePr/>
          <p:nvPr/>
        </p:nvGraphicFramePr>
        <p:xfrm>
          <a:off x="211650" y="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{A7DE0E4B-E0CB-445E-AE39-68D2CB32E3BC}</a:tableStyleId>
              </a:tblPr>
              <a:tblGrid>
                <a:gridCol w="1517050"/>
                <a:gridCol w="766675"/>
                <a:gridCol w="1059275"/>
                <a:gridCol w="921200"/>
              </a:tblGrid>
              <a:tr h="25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Tempo (s)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Nº min possível de clicks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Nº de clicks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Fazer Login/Registo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Entrar num tutorial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 o perfil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Settings de conta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6.8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1.4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6.8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Premium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Adicionar uma mecânica aos favoritos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11.8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2.8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Ir para as mecânicas favoritas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7.8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Mecânicas de um jogo</a:t>
                      </a:r>
                      <a:endParaRPr b="1" sz="1100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3.2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Ir para Página de Criar Mecânica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 Estatísticas Ingame </a:t>
                      </a:r>
                      <a:endParaRPr b="1" sz="11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14.5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b="1" sz="13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0" marB="63500" marR="63500" marL="63500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8" name="Google Shape;348;p51"/>
          <p:cNvSpPr txBox="1"/>
          <p:nvPr/>
        </p:nvSpPr>
        <p:spPr>
          <a:xfrm>
            <a:off x="4572000" y="1247400"/>
            <a:ext cx="357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Sugestões dos utilizadores: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51"/>
          <p:cNvSpPr txBox="1"/>
          <p:nvPr/>
        </p:nvSpPr>
        <p:spPr>
          <a:xfrm>
            <a:off x="4475850" y="1709100"/>
            <a:ext cx="4668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Adicionar favorito no canto das mecânicas - 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Adicionar favoritos ao perfil - 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b="1"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Não ser necessário login só para ver coisas - </a:t>
            </a: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Not Done</a:t>
            </a:r>
            <a:endParaRPr sz="11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Pôr no perfil apenas conteúdo necessário - 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Icon do chat confundido por um icon de criar novo tutorial - 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Dizer o que o premium faz antes de o comprar - 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Adicionar lista de tutoriais para poder ver depois - 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Página inicial e see more demasiados parecidos - 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No register, adicionar labels para saber o que escrever nos campos - 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sz="11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Clicar nos nomes dos jogos para ir as mecânicas do jogo - 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Bug nas imagens do “see more” - 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b="1"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Adicionar follow no perfil para além do friend - </a:t>
            </a:r>
            <a:r>
              <a:rPr lang="en" sz="1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Done</a:t>
            </a:r>
            <a:endParaRPr b="1" sz="1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Calibri"/>
              <a:buChar char="➔"/>
            </a:pP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Light theme </a:t>
            </a: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11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Not Done</a:t>
            </a:r>
            <a:endParaRPr sz="11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ctrTitle"/>
          </p:nvPr>
        </p:nvSpPr>
        <p:spPr>
          <a:xfrm>
            <a:off x="2928450" y="474575"/>
            <a:ext cx="3287100" cy="5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Dashboard</a:t>
            </a:r>
            <a:endParaRPr sz="2800"/>
          </a:p>
        </p:txBody>
      </p:sp>
      <p:pic>
        <p:nvPicPr>
          <p:cNvPr id="355" name="Google Shape;355;p52"/>
          <p:cNvPicPr preferRelativeResize="0"/>
          <p:nvPr/>
        </p:nvPicPr>
        <p:blipFill rotWithShape="1">
          <a:blip r:embed="rId3">
            <a:alphaModFix/>
          </a:blip>
          <a:srcRect b="2323" l="6350" r="5083" t="2065"/>
          <a:stretch/>
        </p:blipFill>
        <p:spPr>
          <a:xfrm>
            <a:off x="1400050" y="1025075"/>
            <a:ext cx="6343876" cy="36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ctrTitle"/>
          </p:nvPr>
        </p:nvSpPr>
        <p:spPr>
          <a:xfrm>
            <a:off x="1227875" y="252350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</a:t>
            </a:r>
            <a:endParaRPr/>
          </a:p>
        </p:txBody>
      </p:sp>
      <p:grpSp>
        <p:nvGrpSpPr>
          <p:cNvPr id="200" name="Google Shape;200;p38"/>
          <p:cNvGrpSpPr/>
          <p:nvPr/>
        </p:nvGrpSpPr>
        <p:grpSpPr>
          <a:xfrm>
            <a:off x="1250268" y="1541026"/>
            <a:ext cx="930936" cy="928487"/>
            <a:chOff x="-4570325" y="2405775"/>
            <a:chExt cx="294600" cy="293825"/>
          </a:xfrm>
        </p:grpSpPr>
        <p:sp>
          <p:nvSpPr>
            <p:cNvPr id="201" name="Google Shape;201;p38"/>
            <p:cNvSpPr/>
            <p:nvPr/>
          </p:nvSpPr>
          <p:spPr>
            <a:xfrm>
              <a:off x="-4570325" y="2405775"/>
              <a:ext cx="294600" cy="293825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8"/>
            <p:cNvSpPr/>
            <p:nvPr/>
          </p:nvSpPr>
          <p:spPr>
            <a:xfrm>
              <a:off x="-4478175" y="2439650"/>
              <a:ext cx="103975" cy="12052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38"/>
          <p:cNvGrpSpPr/>
          <p:nvPr/>
        </p:nvGrpSpPr>
        <p:grpSpPr>
          <a:xfrm>
            <a:off x="4116613" y="1541031"/>
            <a:ext cx="910713" cy="910880"/>
            <a:chOff x="-63252250" y="1930850"/>
            <a:chExt cx="319000" cy="319025"/>
          </a:xfrm>
        </p:grpSpPr>
        <p:sp>
          <p:nvSpPr>
            <p:cNvPr id="204" name="Google Shape;204;p38"/>
            <p:cNvSpPr/>
            <p:nvPr/>
          </p:nvSpPr>
          <p:spPr>
            <a:xfrm>
              <a:off x="-63252250" y="1930850"/>
              <a:ext cx="319000" cy="319025"/>
            </a:xfrm>
            <a:custGeom>
              <a:rect b="b" l="l" r="r" t="t"/>
              <a:pathLst>
                <a:path extrusionOk="0" h="12761" w="12760">
                  <a:moveTo>
                    <a:pt x="7026" y="914"/>
                  </a:moveTo>
                  <a:lnTo>
                    <a:pt x="7026" y="1954"/>
                  </a:lnTo>
                  <a:cubicBezTo>
                    <a:pt x="7026" y="2174"/>
                    <a:pt x="7120" y="2332"/>
                    <a:pt x="7341" y="2363"/>
                  </a:cubicBezTo>
                  <a:cubicBezTo>
                    <a:pt x="7813" y="2489"/>
                    <a:pt x="8286" y="2647"/>
                    <a:pt x="8664" y="2899"/>
                  </a:cubicBezTo>
                  <a:cubicBezTo>
                    <a:pt x="8733" y="2954"/>
                    <a:pt x="8820" y="2979"/>
                    <a:pt x="8905" y="2979"/>
                  </a:cubicBezTo>
                  <a:cubicBezTo>
                    <a:pt x="9012" y="2979"/>
                    <a:pt x="9115" y="2938"/>
                    <a:pt x="9168" y="2868"/>
                  </a:cubicBezTo>
                  <a:lnTo>
                    <a:pt x="9924" y="2111"/>
                  </a:lnTo>
                  <a:lnTo>
                    <a:pt x="10712" y="2899"/>
                  </a:lnTo>
                  <a:lnTo>
                    <a:pt x="9956" y="3655"/>
                  </a:lnTo>
                  <a:cubicBezTo>
                    <a:pt x="9861" y="3781"/>
                    <a:pt x="9798" y="4002"/>
                    <a:pt x="9924" y="4159"/>
                  </a:cubicBezTo>
                  <a:cubicBezTo>
                    <a:pt x="10208" y="4600"/>
                    <a:pt x="10397" y="5041"/>
                    <a:pt x="10460" y="5514"/>
                  </a:cubicBezTo>
                  <a:cubicBezTo>
                    <a:pt x="10523" y="5703"/>
                    <a:pt x="10680" y="5829"/>
                    <a:pt x="10869" y="5829"/>
                  </a:cubicBezTo>
                  <a:lnTo>
                    <a:pt x="11941" y="5829"/>
                  </a:lnTo>
                  <a:lnTo>
                    <a:pt x="11941" y="6932"/>
                  </a:lnTo>
                  <a:lnTo>
                    <a:pt x="10869" y="6932"/>
                  </a:lnTo>
                  <a:cubicBezTo>
                    <a:pt x="10680" y="6932"/>
                    <a:pt x="10523" y="7058"/>
                    <a:pt x="10460" y="7247"/>
                  </a:cubicBezTo>
                  <a:cubicBezTo>
                    <a:pt x="10365" y="7719"/>
                    <a:pt x="10208" y="8192"/>
                    <a:pt x="9924" y="8570"/>
                  </a:cubicBezTo>
                  <a:cubicBezTo>
                    <a:pt x="9798" y="8727"/>
                    <a:pt x="9861" y="8979"/>
                    <a:pt x="9956" y="9105"/>
                  </a:cubicBezTo>
                  <a:lnTo>
                    <a:pt x="10712" y="9830"/>
                  </a:lnTo>
                  <a:lnTo>
                    <a:pt x="9924" y="10618"/>
                  </a:lnTo>
                  <a:lnTo>
                    <a:pt x="9168" y="9893"/>
                  </a:lnTo>
                  <a:cubicBezTo>
                    <a:pt x="9111" y="9817"/>
                    <a:pt x="8996" y="9775"/>
                    <a:pt x="8879" y="9775"/>
                  </a:cubicBezTo>
                  <a:cubicBezTo>
                    <a:pt x="8803" y="9775"/>
                    <a:pt x="8726" y="9793"/>
                    <a:pt x="8664" y="9830"/>
                  </a:cubicBezTo>
                  <a:cubicBezTo>
                    <a:pt x="8223" y="10114"/>
                    <a:pt x="7813" y="10303"/>
                    <a:pt x="7341" y="10397"/>
                  </a:cubicBezTo>
                  <a:cubicBezTo>
                    <a:pt x="7120" y="10429"/>
                    <a:pt x="7026" y="10586"/>
                    <a:pt x="7026" y="10775"/>
                  </a:cubicBezTo>
                  <a:lnTo>
                    <a:pt x="7026" y="11846"/>
                  </a:lnTo>
                  <a:lnTo>
                    <a:pt x="5923" y="11846"/>
                  </a:lnTo>
                  <a:lnTo>
                    <a:pt x="5923" y="10775"/>
                  </a:lnTo>
                  <a:cubicBezTo>
                    <a:pt x="5923" y="10586"/>
                    <a:pt x="5797" y="10429"/>
                    <a:pt x="5577" y="10397"/>
                  </a:cubicBezTo>
                  <a:cubicBezTo>
                    <a:pt x="5135" y="10271"/>
                    <a:pt x="4663" y="10114"/>
                    <a:pt x="4253" y="9830"/>
                  </a:cubicBezTo>
                  <a:cubicBezTo>
                    <a:pt x="4191" y="9793"/>
                    <a:pt x="4119" y="9775"/>
                    <a:pt x="4047" y="9775"/>
                  </a:cubicBezTo>
                  <a:cubicBezTo>
                    <a:pt x="3937" y="9775"/>
                    <a:pt x="3826" y="9817"/>
                    <a:pt x="3749" y="9893"/>
                  </a:cubicBezTo>
                  <a:lnTo>
                    <a:pt x="2993" y="10618"/>
                  </a:lnTo>
                  <a:lnTo>
                    <a:pt x="2206" y="9830"/>
                  </a:lnTo>
                  <a:lnTo>
                    <a:pt x="2962" y="9105"/>
                  </a:lnTo>
                  <a:cubicBezTo>
                    <a:pt x="3088" y="8979"/>
                    <a:pt x="3119" y="8727"/>
                    <a:pt x="2993" y="8570"/>
                  </a:cubicBezTo>
                  <a:cubicBezTo>
                    <a:pt x="2710" y="8160"/>
                    <a:pt x="2521" y="7719"/>
                    <a:pt x="2458" y="7247"/>
                  </a:cubicBezTo>
                  <a:cubicBezTo>
                    <a:pt x="2395" y="7058"/>
                    <a:pt x="2237" y="6932"/>
                    <a:pt x="2048" y="6932"/>
                  </a:cubicBezTo>
                  <a:lnTo>
                    <a:pt x="977" y="6932"/>
                  </a:lnTo>
                  <a:lnTo>
                    <a:pt x="977" y="5829"/>
                  </a:lnTo>
                  <a:lnTo>
                    <a:pt x="2048" y="5829"/>
                  </a:lnTo>
                  <a:cubicBezTo>
                    <a:pt x="2237" y="5829"/>
                    <a:pt x="2395" y="5703"/>
                    <a:pt x="2458" y="5514"/>
                  </a:cubicBezTo>
                  <a:cubicBezTo>
                    <a:pt x="2552" y="5041"/>
                    <a:pt x="2710" y="4569"/>
                    <a:pt x="2993" y="4159"/>
                  </a:cubicBezTo>
                  <a:cubicBezTo>
                    <a:pt x="3119" y="4002"/>
                    <a:pt x="3088" y="3781"/>
                    <a:pt x="2962" y="3655"/>
                  </a:cubicBezTo>
                  <a:lnTo>
                    <a:pt x="2206" y="2899"/>
                  </a:lnTo>
                  <a:lnTo>
                    <a:pt x="2993" y="2111"/>
                  </a:lnTo>
                  <a:lnTo>
                    <a:pt x="3749" y="2868"/>
                  </a:lnTo>
                  <a:cubicBezTo>
                    <a:pt x="3820" y="2938"/>
                    <a:pt x="3921" y="2979"/>
                    <a:pt x="4023" y="2979"/>
                  </a:cubicBezTo>
                  <a:cubicBezTo>
                    <a:pt x="4103" y="2979"/>
                    <a:pt x="4184" y="2954"/>
                    <a:pt x="4253" y="2899"/>
                  </a:cubicBezTo>
                  <a:cubicBezTo>
                    <a:pt x="4694" y="2647"/>
                    <a:pt x="5135" y="2426"/>
                    <a:pt x="5577" y="2363"/>
                  </a:cubicBezTo>
                  <a:cubicBezTo>
                    <a:pt x="5797" y="2332"/>
                    <a:pt x="5923" y="2174"/>
                    <a:pt x="5923" y="1954"/>
                  </a:cubicBezTo>
                  <a:lnTo>
                    <a:pt x="5923" y="914"/>
                  </a:lnTo>
                  <a:close/>
                  <a:moveTo>
                    <a:pt x="5829" y="1"/>
                  </a:moveTo>
                  <a:cubicBezTo>
                    <a:pt x="5356" y="1"/>
                    <a:pt x="5009" y="347"/>
                    <a:pt x="5009" y="820"/>
                  </a:cubicBezTo>
                  <a:lnTo>
                    <a:pt x="5009" y="1576"/>
                  </a:lnTo>
                  <a:cubicBezTo>
                    <a:pt x="4631" y="1702"/>
                    <a:pt x="4285" y="1796"/>
                    <a:pt x="3970" y="2017"/>
                  </a:cubicBezTo>
                  <a:lnTo>
                    <a:pt x="3466" y="1481"/>
                  </a:lnTo>
                  <a:cubicBezTo>
                    <a:pt x="3308" y="1324"/>
                    <a:pt x="3103" y="1245"/>
                    <a:pt x="2891" y="1245"/>
                  </a:cubicBezTo>
                  <a:cubicBezTo>
                    <a:pt x="2678" y="1245"/>
                    <a:pt x="2458" y="1324"/>
                    <a:pt x="2269" y="1481"/>
                  </a:cubicBezTo>
                  <a:lnTo>
                    <a:pt x="1481" y="2269"/>
                  </a:lnTo>
                  <a:cubicBezTo>
                    <a:pt x="1166" y="2584"/>
                    <a:pt x="1166" y="3120"/>
                    <a:pt x="1481" y="3466"/>
                  </a:cubicBezTo>
                  <a:lnTo>
                    <a:pt x="2017" y="3970"/>
                  </a:lnTo>
                  <a:cubicBezTo>
                    <a:pt x="1796" y="4285"/>
                    <a:pt x="1701" y="4632"/>
                    <a:pt x="1575" y="5010"/>
                  </a:cubicBezTo>
                  <a:lnTo>
                    <a:pt x="819" y="5010"/>
                  </a:lnTo>
                  <a:cubicBezTo>
                    <a:pt x="347" y="5010"/>
                    <a:pt x="0" y="5356"/>
                    <a:pt x="0" y="5829"/>
                  </a:cubicBezTo>
                  <a:lnTo>
                    <a:pt x="0" y="6932"/>
                  </a:lnTo>
                  <a:cubicBezTo>
                    <a:pt x="0" y="7404"/>
                    <a:pt x="347" y="7751"/>
                    <a:pt x="819" y="7751"/>
                  </a:cubicBezTo>
                  <a:lnTo>
                    <a:pt x="1575" y="7751"/>
                  </a:lnTo>
                  <a:cubicBezTo>
                    <a:pt x="1701" y="8097"/>
                    <a:pt x="1796" y="8475"/>
                    <a:pt x="2017" y="8759"/>
                  </a:cubicBezTo>
                  <a:lnTo>
                    <a:pt x="1481" y="9295"/>
                  </a:lnTo>
                  <a:cubicBezTo>
                    <a:pt x="1166" y="9610"/>
                    <a:pt x="1166" y="10114"/>
                    <a:pt x="1481" y="10460"/>
                  </a:cubicBezTo>
                  <a:lnTo>
                    <a:pt x="2269" y="11248"/>
                  </a:lnTo>
                  <a:cubicBezTo>
                    <a:pt x="2426" y="11405"/>
                    <a:pt x="2639" y="11484"/>
                    <a:pt x="2855" y="11484"/>
                  </a:cubicBezTo>
                  <a:cubicBezTo>
                    <a:pt x="3072" y="11484"/>
                    <a:pt x="3292" y="11405"/>
                    <a:pt x="3466" y="11248"/>
                  </a:cubicBezTo>
                  <a:lnTo>
                    <a:pt x="3970" y="10744"/>
                  </a:lnTo>
                  <a:cubicBezTo>
                    <a:pt x="4285" y="10933"/>
                    <a:pt x="4631" y="11059"/>
                    <a:pt x="5009" y="11185"/>
                  </a:cubicBezTo>
                  <a:lnTo>
                    <a:pt x="5009" y="11909"/>
                  </a:lnTo>
                  <a:cubicBezTo>
                    <a:pt x="5009" y="12382"/>
                    <a:pt x="5356" y="12760"/>
                    <a:pt x="5829" y="12760"/>
                  </a:cubicBezTo>
                  <a:lnTo>
                    <a:pt x="6931" y="12760"/>
                  </a:lnTo>
                  <a:cubicBezTo>
                    <a:pt x="7404" y="12760"/>
                    <a:pt x="7750" y="12382"/>
                    <a:pt x="7750" y="11909"/>
                  </a:cubicBezTo>
                  <a:lnTo>
                    <a:pt x="7750" y="11185"/>
                  </a:lnTo>
                  <a:cubicBezTo>
                    <a:pt x="8097" y="11059"/>
                    <a:pt x="8475" y="10933"/>
                    <a:pt x="8790" y="10744"/>
                  </a:cubicBezTo>
                  <a:lnTo>
                    <a:pt x="9294" y="11248"/>
                  </a:lnTo>
                  <a:cubicBezTo>
                    <a:pt x="9452" y="11405"/>
                    <a:pt x="9656" y="11484"/>
                    <a:pt x="9865" y="11484"/>
                  </a:cubicBezTo>
                  <a:cubicBezTo>
                    <a:pt x="10074" y="11484"/>
                    <a:pt x="10287" y="11405"/>
                    <a:pt x="10460" y="11248"/>
                  </a:cubicBezTo>
                  <a:lnTo>
                    <a:pt x="11247" y="10460"/>
                  </a:lnTo>
                  <a:cubicBezTo>
                    <a:pt x="11563" y="10145"/>
                    <a:pt x="11563" y="9641"/>
                    <a:pt x="11247" y="9295"/>
                  </a:cubicBezTo>
                  <a:lnTo>
                    <a:pt x="10743" y="8759"/>
                  </a:lnTo>
                  <a:cubicBezTo>
                    <a:pt x="10932" y="8444"/>
                    <a:pt x="11058" y="8097"/>
                    <a:pt x="11184" y="7751"/>
                  </a:cubicBezTo>
                  <a:lnTo>
                    <a:pt x="11941" y="7751"/>
                  </a:lnTo>
                  <a:cubicBezTo>
                    <a:pt x="12413" y="7751"/>
                    <a:pt x="12760" y="7404"/>
                    <a:pt x="12760" y="6932"/>
                  </a:cubicBezTo>
                  <a:lnTo>
                    <a:pt x="12760" y="5829"/>
                  </a:lnTo>
                  <a:cubicBezTo>
                    <a:pt x="12760" y="5356"/>
                    <a:pt x="12350" y="5010"/>
                    <a:pt x="11941" y="5010"/>
                  </a:cubicBezTo>
                  <a:lnTo>
                    <a:pt x="11184" y="5010"/>
                  </a:lnTo>
                  <a:cubicBezTo>
                    <a:pt x="11058" y="4632"/>
                    <a:pt x="10932" y="4285"/>
                    <a:pt x="10743" y="3970"/>
                  </a:cubicBezTo>
                  <a:lnTo>
                    <a:pt x="11247" y="3466"/>
                  </a:lnTo>
                  <a:cubicBezTo>
                    <a:pt x="11563" y="3151"/>
                    <a:pt x="11563" y="2647"/>
                    <a:pt x="11247" y="2269"/>
                  </a:cubicBezTo>
                  <a:lnTo>
                    <a:pt x="10460" y="1481"/>
                  </a:lnTo>
                  <a:cubicBezTo>
                    <a:pt x="10302" y="1324"/>
                    <a:pt x="10098" y="1245"/>
                    <a:pt x="9889" y="1245"/>
                  </a:cubicBezTo>
                  <a:cubicBezTo>
                    <a:pt x="9680" y="1245"/>
                    <a:pt x="9467" y="1324"/>
                    <a:pt x="9294" y="1481"/>
                  </a:cubicBezTo>
                  <a:lnTo>
                    <a:pt x="8790" y="2017"/>
                  </a:lnTo>
                  <a:cubicBezTo>
                    <a:pt x="8475" y="1796"/>
                    <a:pt x="8097" y="1702"/>
                    <a:pt x="7750" y="1576"/>
                  </a:cubicBezTo>
                  <a:lnTo>
                    <a:pt x="7750" y="820"/>
                  </a:lnTo>
                  <a:cubicBezTo>
                    <a:pt x="7750" y="347"/>
                    <a:pt x="7404" y="1"/>
                    <a:pt x="6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8"/>
            <p:cNvSpPr/>
            <p:nvPr/>
          </p:nvSpPr>
          <p:spPr>
            <a:xfrm>
              <a:off x="-63160900" y="2021425"/>
              <a:ext cx="137850" cy="137850"/>
            </a:xfrm>
            <a:custGeom>
              <a:rect b="b" l="l" r="r" t="t"/>
              <a:pathLst>
                <a:path extrusionOk="0" h="5514" w="5514">
                  <a:moveTo>
                    <a:pt x="2773" y="820"/>
                  </a:moveTo>
                  <a:cubicBezTo>
                    <a:pt x="3813" y="820"/>
                    <a:pt x="4695" y="1702"/>
                    <a:pt x="4695" y="2742"/>
                  </a:cubicBezTo>
                  <a:cubicBezTo>
                    <a:pt x="4695" y="3813"/>
                    <a:pt x="3813" y="4695"/>
                    <a:pt x="2773" y="4695"/>
                  </a:cubicBezTo>
                  <a:cubicBezTo>
                    <a:pt x="1702" y="4695"/>
                    <a:pt x="820" y="3813"/>
                    <a:pt x="820" y="2742"/>
                  </a:cubicBezTo>
                  <a:cubicBezTo>
                    <a:pt x="820" y="1702"/>
                    <a:pt x="1702" y="820"/>
                    <a:pt x="2773" y="820"/>
                  </a:cubicBezTo>
                  <a:close/>
                  <a:moveTo>
                    <a:pt x="2773" y="1"/>
                  </a:moveTo>
                  <a:cubicBezTo>
                    <a:pt x="1229" y="1"/>
                    <a:pt x="1" y="1198"/>
                    <a:pt x="1" y="2742"/>
                  </a:cubicBezTo>
                  <a:cubicBezTo>
                    <a:pt x="1" y="4285"/>
                    <a:pt x="1229" y="5514"/>
                    <a:pt x="2773" y="5514"/>
                  </a:cubicBezTo>
                  <a:cubicBezTo>
                    <a:pt x="4285" y="5514"/>
                    <a:pt x="5514" y="4285"/>
                    <a:pt x="5514" y="2742"/>
                  </a:cubicBezTo>
                  <a:cubicBezTo>
                    <a:pt x="5514" y="1229"/>
                    <a:pt x="4254" y="1"/>
                    <a:pt x="27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38"/>
          <p:cNvGrpSpPr/>
          <p:nvPr/>
        </p:nvGrpSpPr>
        <p:grpSpPr>
          <a:xfrm>
            <a:off x="6959062" y="1541013"/>
            <a:ext cx="1063056" cy="843083"/>
            <a:chOff x="-62882850" y="1999375"/>
            <a:chExt cx="315850" cy="250500"/>
          </a:xfrm>
        </p:grpSpPr>
        <p:sp>
          <p:nvSpPr>
            <p:cNvPr id="207" name="Google Shape;207;p38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8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38"/>
          <p:cNvSpPr txBox="1"/>
          <p:nvPr/>
        </p:nvSpPr>
        <p:spPr>
          <a:xfrm>
            <a:off x="407598" y="2553700"/>
            <a:ext cx="26163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Comunidade para gamers</a:t>
            </a:r>
            <a:endParaRPr sz="18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10" name="Google Shape;210;p38"/>
          <p:cNvSpPr txBox="1"/>
          <p:nvPr/>
        </p:nvSpPr>
        <p:spPr>
          <a:xfrm>
            <a:off x="3263823" y="2588700"/>
            <a:ext cx="26163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Tutoriais de Mecânicas</a:t>
            </a:r>
            <a:endParaRPr sz="18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11" name="Google Shape;211;p38"/>
          <p:cNvSpPr txBox="1"/>
          <p:nvPr/>
        </p:nvSpPr>
        <p:spPr>
          <a:xfrm>
            <a:off x="6182435" y="2554800"/>
            <a:ext cx="26163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Orbitron Medium"/>
                <a:ea typeface="Orbitron Medium"/>
                <a:cs typeface="Orbitron Medium"/>
                <a:sym typeface="Orbitron Medium"/>
              </a:rPr>
              <a:t>Potencial Inexplorado</a:t>
            </a:r>
            <a:endParaRPr sz="1800">
              <a:solidFill>
                <a:srgbClr val="FFFFFF"/>
              </a:solidFill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0737" y="3417800"/>
            <a:ext cx="2762525" cy="15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ctrTitle"/>
          </p:nvPr>
        </p:nvSpPr>
        <p:spPr>
          <a:xfrm>
            <a:off x="1227900" y="270175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Lean Canvas</a:t>
            </a:r>
            <a:endParaRPr/>
          </a:p>
        </p:txBody>
      </p:sp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536075"/>
            <a:ext cx="573405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 rotWithShape="1">
          <a:blip r:embed="rId3">
            <a:alphaModFix/>
          </a:blip>
          <a:srcRect b="66369" l="66602" r="0" t="0"/>
          <a:stretch/>
        </p:blipFill>
        <p:spPr>
          <a:xfrm>
            <a:off x="2367438" y="1770313"/>
            <a:ext cx="4409125" cy="22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9"/>
          <p:cNvPicPr preferRelativeResize="0"/>
          <p:nvPr/>
        </p:nvPicPr>
        <p:blipFill rotWithShape="1">
          <a:blip r:embed="rId3">
            <a:alphaModFix/>
          </a:blip>
          <a:srcRect b="62743" l="33172" r="33528" t="0"/>
          <a:stretch/>
        </p:blipFill>
        <p:spPr>
          <a:xfrm>
            <a:off x="2587945" y="1770313"/>
            <a:ext cx="3968106" cy="22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9"/>
          <p:cNvPicPr preferRelativeResize="0"/>
          <p:nvPr/>
        </p:nvPicPr>
        <p:blipFill rotWithShape="1">
          <a:blip r:embed="rId3">
            <a:alphaModFix/>
          </a:blip>
          <a:srcRect b="33218" l="66730" r="0" t="33111"/>
          <a:stretch/>
        </p:blipFill>
        <p:spPr>
          <a:xfrm>
            <a:off x="2378505" y="1770325"/>
            <a:ext cx="4386970" cy="22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ctrTitle"/>
          </p:nvPr>
        </p:nvSpPr>
        <p:spPr>
          <a:xfrm>
            <a:off x="1227900" y="352125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</a:t>
            </a:r>
            <a:endParaRPr/>
          </a:p>
        </p:txBody>
      </p:sp>
      <p:sp>
        <p:nvSpPr>
          <p:cNvPr id="227" name="Google Shape;227;p40"/>
          <p:cNvSpPr txBox="1"/>
          <p:nvPr/>
        </p:nvSpPr>
        <p:spPr>
          <a:xfrm>
            <a:off x="1199275" y="1585750"/>
            <a:ext cx="36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Ter ideia das funcionalidades possíveis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400" y="1525601"/>
            <a:ext cx="3999650" cy="2425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40"/>
          <p:cNvGrpSpPr/>
          <p:nvPr/>
        </p:nvGrpSpPr>
        <p:grpSpPr>
          <a:xfrm>
            <a:off x="263064" y="2381084"/>
            <a:ext cx="466683" cy="545569"/>
            <a:chOff x="-48237000" y="2342650"/>
            <a:chExt cx="256800" cy="300225"/>
          </a:xfrm>
        </p:grpSpPr>
        <p:sp>
          <p:nvSpPr>
            <p:cNvPr id="230" name="Google Shape;230;p40"/>
            <p:cNvSpPr/>
            <p:nvPr/>
          </p:nvSpPr>
          <p:spPr>
            <a:xfrm>
              <a:off x="-48237000" y="2342650"/>
              <a:ext cx="256800" cy="300225"/>
            </a:xfrm>
            <a:custGeom>
              <a:rect b="b" l="l" r="r" t="t"/>
              <a:pathLst>
                <a:path extrusionOk="0" h="12009" w="10272">
                  <a:moveTo>
                    <a:pt x="4507" y="679"/>
                  </a:moveTo>
                  <a:cubicBezTo>
                    <a:pt x="4774" y="679"/>
                    <a:pt x="5048" y="706"/>
                    <a:pt x="5325" y="762"/>
                  </a:cubicBezTo>
                  <a:cubicBezTo>
                    <a:pt x="6774" y="1077"/>
                    <a:pt x="7940" y="2274"/>
                    <a:pt x="8255" y="3723"/>
                  </a:cubicBezTo>
                  <a:cubicBezTo>
                    <a:pt x="8381" y="4227"/>
                    <a:pt x="8381" y="4763"/>
                    <a:pt x="8318" y="5267"/>
                  </a:cubicBezTo>
                  <a:cubicBezTo>
                    <a:pt x="8318" y="5330"/>
                    <a:pt x="8318" y="5424"/>
                    <a:pt x="8350" y="5487"/>
                  </a:cubicBezTo>
                  <a:lnTo>
                    <a:pt x="9263" y="7220"/>
                  </a:lnTo>
                  <a:cubicBezTo>
                    <a:pt x="9389" y="7441"/>
                    <a:pt x="9232" y="7756"/>
                    <a:pt x="8980" y="7756"/>
                  </a:cubicBezTo>
                  <a:lnTo>
                    <a:pt x="8034" y="7756"/>
                  </a:lnTo>
                  <a:cubicBezTo>
                    <a:pt x="7845" y="7756"/>
                    <a:pt x="7688" y="7913"/>
                    <a:pt x="7688" y="8102"/>
                  </a:cubicBezTo>
                  <a:lnTo>
                    <a:pt x="7688" y="9867"/>
                  </a:lnTo>
                  <a:lnTo>
                    <a:pt x="5892" y="9867"/>
                  </a:lnTo>
                  <a:cubicBezTo>
                    <a:pt x="5703" y="9867"/>
                    <a:pt x="5546" y="10024"/>
                    <a:pt x="5546" y="10213"/>
                  </a:cubicBezTo>
                  <a:lnTo>
                    <a:pt x="5546" y="11284"/>
                  </a:lnTo>
                  <a:lnTo>
                    <a:pt x="2049" y="11284"/>
                  </a:lnTo>
                  <a:lnTo>
                    <a:pt x="2049" y="7693"/>
                  </a:lnTo>
                  <a:cubicBezTo>
                    <a:pt x="2049" y="7598"/>
                    <a:pt x="2017" y="7504"/>
                    <a:pt x="1923" y="7441"/>
                  </a:cubicBezTo>
                  <a:cubicBezTo>
                    <a:pt x="1103" y="6685"/>
                    <a:pt x="631" y="5645"/>
                    <a:pt x="631" y="4542"/>
                  </a:cubicBezTo>
                  <a:cubicBezTo>
                    <a:pt x="631" y="2387"/>
                    <a:pt x="2372" y="679"/>
                    <a:pt x="4507" y="679"/>
                  </a:cubicBezTo>
                  <a:close/>
                  <a:moveTo>
                    <a:pt x="4570" y="0"/>
                  </a:moveTo>
                  <a:cubicBezTo>
                    <a:pt x="2059" y="0"/>
                    <a:pt x="1" y="1999"/>
                    <a:pt x="1" y="4542"/>
                  </a:cubicBezTo>
                  <a:cubicBezTo>
                    <a:pt x="1" y="5802"/>
                    <a:pt x="505" y="7000"/>
                    <a:pt x="1418" y="7850"/>
                  </a:cubicBezTo>
                  <a:lnTo>
                    <a:pt x="1418" y="11631"/>
                  </a:lnTo>
                  <a:cubicBezTo>
                    <a:pt x="1418" y="11851"/>
                    <a:pt x="1576" y="12009"/>
                    <a:pt x="1765" y="12009"/>
                  </a:cubicBezTo>
                  <a:lnTo>
                    <a:pt x="5987" y="12009"/>
                  </a:lnTo>
                  <a:cubicBezTo>
                    <a:pt x="6176" y="12009"/>
                    <a:pt x="6333" y="11851"/>
                    <a:pt x="6333" y="11631"/>
                  </a:cubicBezTo>
                  <a:lnTo>
                    <a:pt x="6333" y="10591"/>
                  </a:lnTo>
                  <a:lnTo>
                    <a:pt x="8097" y="10591"/>
                  </a:lnTo>
                  <a:cubicBezTo>
                    <a:pt x="8287" y="10591"/>
                    <a:pt x="8444" y="10434"/>
                    <a:pt x="8444" y="10213"/>
                  </a:cubicBezTo>
                  <a:lnTo>
                    <a:pt x="8444" y="8449"/>
                  </a:lnTo>
                  <a:lnTo>
                    <a:pt x="9043" y="8449"/>
                  </a:lnTo>
                  <a:cubicBezTo>
                    <a:pt x="9799" y="8417"/>
                    <a:pt x="10271" y="7598"/>
                    <a:pt x="9925" y="6874"/>
                  </a:cubicBezTo>
                  <a:lnTo>
                    <a:pt x="9043" y="5267"/>
                  </a:lnTo>
                  <a:cubicBezTo>
                    <a:pt x="9137" y="4700"/>
                    <a:pt x="9137" y="4164"/>
                    <a:pt x="9011" y="3597"/>
                  </a:cubicBezTo>
                  <a:cubicBezTo>
                    <a:pt x="8665" y="1864"/>
                    <a:pt x="7247" y="510"/>
                    <a:pt x="5546" y="100"/>
                  </a:cubicBezTo>
                  <a:cubicBezTo>
                    <a:pt x="5215" y="33"/>
                    <a:pt x="4889" y="0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-48195250" y="2377425"/>
              <a:ext cx="144150" cy="140225"/>
            </a:xfrm>
            <a:custGeom>
              <a:rect b="b" l="l" r="r" t="t"/>
              <a:pathLst>
                <a:path extrusionOk="0" h="5609" w="5766">
                  <a:moveTo>
                    <a:pt x="3214" y="757"/>
                  </a:moveTo>
                  <a:lnTo>
                    <a:pt x="3214" y="883"/>
                  </a:lnTo>
                  <a:cubicBezTo>
                    <a:pt x="3214" y="1040"/>
                    <a:pt x="3277" y="1135"/>
                    <a:pt x="3435" y="1198"/>
                  </a:cubicBezTo>
                  <a:cubicBezTo>
                    <a:pt x="3624" y="1261"/>
                    <a:pt x="3844" y="1387"/>
                    <a:pt x="4002" y="1513"/>
                  </a:cubicBezTo>
                  <a:cubicBezTo>
                    <a:pt x="4061" y="1553"/>
                    <a:pt x="4146" y="1593"/>
                    <a:pt x="4233" y="1593"/>
                  </a:cubicBezTo>
                  <a:cubicBezTo>
                    <a:pt x="4283" y="1593"/>
                    <a:pt x="4333" y="1579"/>
                    <a:pt x="4380" y="1545"/>
                  </a:cubicBezTo>
                  <a:lnTo>
                    <a:pt x="4506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32" y="2206"/>
                    <a:pt x="4537" y="2364"/>
                    <a:pt x="4569" y="2490"/>
                  </a:cubicBezTo>
                  <a:cubicBezTo>
                    <a:pt x="4632" y="2710"/>
                    <a:pt x="4632" y="2899"/>
                    <a:pt x="4569" y="3120"/>
                  </a:cubicBezTo>
                  <a:cubicBezTo>
                    <a:pt x="4537" y="3277"/>
                    <a:pt x="4632" y="3403"/>
                    <a:pt x="4726" y="3466"/>
                  </a:cubicBezTo>
                  <a:lnTo>
                    <a:pt x="4852" y="3561"/>
                  </a:lnTo>
                  <a:lnTo>
                    <a:pt x="4506" y="4159"/>
                  </a:lnTo>
                  <a:lnTo>
                    <a:pt x="4380" y="4065"/>
                  </a:lnTo>
                  <a:cubicBezTo>
                    <a:pt x="4323" y="4037"/>
                    <a:pt x="4260" y="4021"/>
                    <a:pt x="4199" y="4021"/>
                  </a:cubicBezTo>
                  <a:cubicBezTo>
                    <a:pt x="4125" y="4021"/>
                    <a:pt x="4054" y="4044"/>
                    <a:pt x="4002" y="4096"/>
                  </a:cubicBezTo>
                  <a:cubicBezTo>
                    <a:pt x="3844" y="4254"/>
                    <a:pt x="3624" y="4348"/>
                    <a:pt x="3435" y="4411"/>
                  </a:cubicBezTo>
                  <a:cubicBezTo>
                    <a:pt x="3277" y="4475"/>
                    <a:pt x="3214" y="4632"/>
                    <a:pt x="3214" y="4727"/>
                  </a:cubicBezTo>
                  <a:lnTo>
                    <a:pt x="3214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426" y="4475"/>
                    <a:pt x="2269" y="4411"/>
                  </a:cubicBezTo>
                  <a:cubicBezTo>
                    <a:pt x="2048" y="4348"/>
                    <a:pt x="1859" y="4222"/>
                    <a:pt x="1702" y="4096"/>
                  </a:cubicBezTo>
                  <a:cubicBezTo>
                    <a:pt x="1622" y="4057"/>
                    <a:pt x="1530" y="4017"/>
                    <a:pt x="1449" y="4017"/>
                  </a:cubicBezTo>
                  <a:cubicBezTo>
                    <a:pt x="1402" y="4017"/>
                    <a:pt x="1358" y="4030"/>
                    <a:pt x="1324" y="4065"/>
                  </a:cubicBezTo>
                  <a:lnTo>
                    <a:pt x="1198" y="4159"/>
                  </a:lnTo>
                  <a:lnTo>
                    <a:pt x="851" y="3561"/>
                  </a:lnTo>
                  <a:lnTo>
                    <a:pt x="946" y="3466"/>
                  </a:lnTo>
                  <a:cubicBezTo>
                    <a:pt x="1072" y="3403"/>
                    <a:pt x="1166" y="3246"/>
                    <a:pt x="1103" y="3120"/>
                  </a:cubicBezTo>
                  <a:cubicBezTo>
                    <a:pt x="1072" y="2899"/>
                    <a:pt x="1072" y="2710"/>
                    <a:pt x="1103" y="2490"/>
                  </a:cubicBezTo>
                  <a:cubicBezTo>
                    <a:pt x="1166" y="2332"/>
                    <a:pt x="1072" y="2206"/>
                    <a:pt x="946" y="2143"/>
                  </a:cubicBezTo>
                  <a:lnTo>
                    <a:pt x="851" y="2049"/>
                  </a:lnTo>
                  <a:lnTo>
                    <a:pt x="1198" y="1482"/>
                  </a:lnTo>
                  <a:lnTo>
                    <a:pt x="1324" y="1545"/>
                  </a:lnTo>
                  <a:cubicBezTo>
                    <a:pt x="1366" y="1573"/>
                    <a:pt x="1421" y="1588"/>
                    <a:pt x="1481" y="1588"/>
                  </a:cubicBezTo>
                  <a:cubicBezTo>
                    <a:pt x="1553" y="1588"/>
                    <a:pt x="1632" y="1565"/>
                    <a:pt x="1702" y="1513"/>
                  </a:cubicBezTo>
                  <a:cubicBezTo>
                    <a:pt x="1859" y="1356"/>
                    <a:pt x="2048" y="1261"/>
                    <a:pt x="2269" y="1198"/>
                  </a:cubicBezTo>
                  <a:cubicBezTo>
                    <a:pt x="2426" y="1135"/>
                    <a:pt x="2489" y="977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85" y="1"/>
                    <a:pt x="1828" y="158"/>
                    <a:pt x="1828" y="379"/>
                  </a:cubicBezTo>
                  <a:lnTo>
                    <a:pt x="1828" y="599"/>
                  </a:lnTo>
                  <a:cubicBezTo>
                    <a:pt x="1702" y="631"/>
                    <a:pt x="1576" y="725"/>
                    <a:pt x="1513" y="788"/>
                  </a:cubicBezTo>
                  <a:lnTo>
                    <a:pt x="1324" y="694"/>
                  </a:lnTo>
                  <a:cubicBezTo>
                    <a:pt x="1265" y="658"/>
                    <a:pt x="1192" y="641"/>
                    <a:pt x="1122" y="641"/>
                  </a:cubicBezTo>
                  <a:cubicBezTo>
                    <a:pt x="1004" y="641"/>
                    <a:pt x="890" y="690"/>
                    <a:pt x="851" y="788"/>
                  </a:cubicBezTo>
                  <a:lnTo>
                    <a:pt x="126" y="2017"/>
                  </a:lnTo>
                  <a:cubicBezTo>
                    <a:pt x="63" y="2175"/>
                    <a:pt x="95" y="2427"/>
                    <a:pt x="253" y="2490"/>
                  </a:cubicBezTo>
                  <a:lnTo>
                    <a:pt x="442" y="2616"/>
                  </a:lnTo>
                  <a:lnTo>
                    <a:pt x="442" y="2994"/>
                  </a:lnTo>
                  <a:lnTo>
                    <a:pt x="253" y="3120"/>
                  </a:lnTo>
                  <a:cubicBezTo>
                    <a:pt x="95" y="3214"/>
                    <a:pt x="0" y="3435"/>
                    <a:pt x="126" y="3592"/>
                  </a:cubicBezTo>
                  <a:lnTo>
                    <a:pt x="851" y="4821"/>
                  </a:lnTo>
                  <a:cubicBezTo>
                    <a:pt x="894" y="4928"/>
                    <a:pt x="1024" y="4991"/>
                    <a:pt x="1152" y="4991"/>
                  </a:cubicBezTo>
                  <a:cubicBezTo>
                    <a:pt x="1213" y="4991"/>
                    <a:pt x="1273" y="4977"/>
                    <a:pt x="1324" y="4947"/>
                  </a:cubicBezTo>
                  <a:lnTo>
                    <a:pt x="1513" y="4821"/>
                  </a:lnTo>
                  <a:cubicBezTo>
                    <a:pt x="1639" y="4884"/>
                    <a:pt x="1733" y="4979"/>
                    <a:pt x="1828" y="5010"/>
                  </a:cubicBezTo>
                  <a:lnTo>
                    <a:pt x="1828" y="5262"/>
                  </a:lnTo>
                  <a:cubicBezTo>
                    <a:pt x="1828" y="5451"/>
                    <a:pt x="1985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9" y="5451"/>
                    <a:pt x="3939" y="5262"/>
                  </a:cubicBezTo>
                  <a:lnTo>
                    <a:pt x="3939" y="5010"/>
                  </a:lnTo>
                  <a:cubicBezTo>
                    <a:pt x="4065" y="4979"/>
                    <a:pt x="4191" y="4884"/>
                    <a:pt x="4254" y="4821"/>
                  </a:cubicBezTo>
                  <a:lnTo>
                    <a:pt x="4474" y="4947"/>
                  </a:lnTo>
                  <a:cubicBezTo>
                    <a:pt x="4524" y="4967"/>
                    <a:pt x="4580" y="4978"/>
                    <a:pt x="4637" y="4978"/>
                  </a:cubicBezTo>
                  <a:cubicBezTo>
                    <a:pt x="4759" y="4978"/>
                    <a:pt x="4882" y="4929"/>
                    <a:pt x="4947" y="4821"/>
                  </a:cubicBezTo>
                  <a:lnTo>
                    <a:pt x="5640" y="3592"/>
                  </a:lnTo>
                  <a:cubicBezTo>
                    <a:pt x="5734" y="3435"/>
                    <a:pt x="5671" y="3214"/>
                    <a:pt x="5514" y="3120"/>
                  </a:cubicBezTo>
                  <a:lnTo>
                    <a:pt x="5325" y="2994"/>
                  </a:lnTo>
                  <a:lnTo>
                    <a:pt x="5325" y="2616"/>
                  </a:lnTo>
                  <a:lnTo>
                    <a:pt x="5514" y="2490"/>
                  </a:lnTo>
                  <a:cubicBezTo>
                    <a:pt x="5671" y="2427"/>
                    <a:pt x="5766" y="2206"/>
                    <a:pt x="5640" y="2017"/>
                  </a:cubicBezTo>
                  <a:lnTo>
                    <a:pt x="4947" y="788"/>
                  </a:lnTo>
                  <a:cubicBezTo>
                    <a:pt x="4887" y="689"/>
                    <a:pt x="4777" y="627"/>
                    <a:pt x="4664" y="627"/>
                  </a:cubicBezTo>
                  <a:cubicBezTo>
                    <a:pt x="4598" y="627"/>
                    <a:pt x="4532" y="648"/>
                    <a:pt x="4474" y="694"/>
                  </a:cubicBezTo>
                  <a:lnTo>
                    <a:pt x="4254" y="788"/>
                  </a:lnTo>
                  <a:cubicBezTo>
                    <a:pt x="4159" y="725"/>
                    <a:pt x="4033" y="631"/>
                    <a:pt x="3939" y="599"/>
                  </a:cubicBezTo>
                  <a:lnTo>
                    <a:pt x="3939" y="379"/>
                  </a:lnTo>
                  <a:cubicBezTo>
                    <a:pt x="3939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-48150350" y="2422325"/>
              <a:ext cx="52775" cy="52800"/>
            </a:xfrm>
            <a:custGeom>
              <a:rect b="b" l="l" r="r" t="t"/>
              <a:pathLst>
                <a:path extrusionOk="0" h="2112" w="2111">
                  <a:moveTo>
                    <a:pt x="1040" y="662"/>
                  </a:moveTo>
                  <a:cubicBezTo>
                    <a:pt x="1260" y="662"/>
                    <a:pt x="1418" y="820"/>
                    <a:pt x="1418" y="1009"/>
                  </a:cubicBezTo>
                  <a:cubicBezTo>
                    <a:pt x="1418" y="1198"/>
                    <a:pt x="1260" y="1355"/>
                    <a:pt x="1040" y="1355"/>
                  </a:cubicBezTo>
                  <a:cubicBezTo>
                    <a:pt x="851" y="1355"/>
                    <a:pt x="693" y="1198"/>
                    <a:pt x="693" y="1009"/>
                  </a:cubicBezTo>
                  <a:cubicBezTo>
                    <a:pt x="693" y="820"/>
                    <a:pt x="851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1"/>
                    <a:pt x="1040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111" y="473"/>
                    <a:pt x="1639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" name="Google Shape;233;p40"/>
          <p:cNvGrpSpPr/>
          <p:nvPr/>
        </p:nvGrpSpPr>
        <p:grpSpPr>
          <a:xfrm>
            <a:off x="179644" y="1558058"/>
            <a:ext cx="548180" cy="545568"/>
            <a:chOff x="-49786250" y="2316650"/>
            <a:chExt cx="300900" cy="299450"/>
          </a:xfrm>
        </p:grpSpPr>
        <p:sp>
          <p:nvSpPr>
            <p:cNvPr id="234" name="Google Shape;234;p40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0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0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0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" name="Google Shape;241;p40"/>
          <p:cNvGrpSpPr/>
          <p:nvPr/>
        </p:nvGrpSpPr>
        <p:grpSpPr>
          <a:xfrm>
            <a:off x="291588" y="3335005"/>
            <a:ext cx="409627" cy="504356"/>
            <a:chOff x="3316000" y="4399325"/>
            <a:chExt cx="392325" cy="483100"/>
          </a:xfrm>
        </p:grpSpPr>
        <p:sp>
          <p:nvSpPr>
            <p:cNvPr id="242" name="Google Shape;242;p40"/>
            <p:cNvSpPr/>
            <p:nvPr/>
          </p:nvSpPr>
          <p:spPr>
            <a:xfrm>
              <a:off x="3316000" y="4399325"/>
              <a:ext cx="392325" cy="483100"/>
            </a:xfrm>
            <a:custGeom>
              <a:rect b="b" l="l" r="r" t="t"/>
              <a:pathLst>
                <a:path extrusionOk="0" h="19324" w="15693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3" name="Google Shape;243;p40"/>
            <p:cNvSpPr/>
            <p:nvPr/>
          </p:nvSpPr>
          <p:spPr>
            <a:xfrm>
              <a:off x="3582300" y="4797475"/>
              <a:ext cx="56650" cy="28350"/>
            </a:xfrm>
            <a:custGeom>
              <a:rect b="b" l="l" r="r" t="t"/>
              <a:pathLst>
                <a:path extrusionOk="0" h="1134" w="2266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44" name="Google Shape;244;p40"/>
          <p:cNvSpPr/>
          <p:nvPr/>
        </p:nvSpPr>
        <p:spPr>
          <a:xfrm>
            <a:off x="552632" y="3259789"/>
            <a:ext cx="119885" cy="164198"/>
          </a:xfrm>
          <a:custGeom>
            <a:rect b="b" l="l" r="r" t="t"/>
            <a:pathLst>
              <a:path extrusionOk="0" h="2805" w="2048">
                <a:moveTo>
                  <a:pt x="1008" y="977"/>
                </a:moveTo>
                <a:cubicBezTo>
                  <a:pt x="1229" y="1324"/>
                  <a:pt x="1386" y="1608"/>
                  <a:pt x="1386" y="1734"/>
                </a:cubicBezTo>
                <a:cubicBezTo>
                  <a:pt x="1323" y="1923"/>
                  <a:pt x="1166" y="2080"/>
                  <a:pt x="1008" y="2080"/>
                </a:cubicBezTo>
                <a:cubicBezTo>
                  <a:pt x="819" y="2080"/>
                  <a:pt x="662" y="1923"/>
                  <a:pt x="662" y="1734"/>
                </a:cubicBezTo>
                <a:cubicBezTo>
                  <a:pt x="662" y="1608"/>
                  <a:pt x="819" y="1324"/>
                  <a:pt x="1008" y="977"/>
                </a:cubicBezTo>
                <a:close/>
                <a:moveTo>
                  <a:pt x="1008" y="1"/>
                </a:moveTo>
                <a:cubicBezTo>
                  <a:pt x="914" y="1"/>
                  <a:pt x="788" y="32"/>
                  <a:pt x="756" y="158"/>
                </a:cubicBezTo>
                <a:cubicBezTo>
                  <a:pt x="756" y="158"/>
                  <a:pt x="536" y="442"/>
                  <a:pt x="378" y="757"/>
                </a:cubicBezTo>
                <a:cubicBezTo>
                  <a:pt x="32" y="1324"/>
                  <a:pt x="0" y="1608"/>
                  <a:pt x="0" y="1765"/>
                </a:cubicBezTo>
                <a:cubicBezTo>
                  <a:pt x="0" y="2364"/>
                  <a:pt x="473" y="2805"/>
                  <a:pt x="1008" y="2805"/>
                </a:cubicBezTo>
                <a:cubicBezTo>
                  <a:pt x="1607" y="2805"/>
                  <a:pt x="2048" y="2332"/>
                  <a:pt x="2048" y="1765"/>
                </a:cubicBezTo>
                <a:cubicBezTo>
                  <a:pt x="2048" y="1608"/>
                  <a:pt x="2016" y="1387"/>
                  <a:pt x="1638" y="757"/>
                </a:cubicBezTo>
                <a:cubicBezTo>
                  <a:pt x="1449" y="442"/>
                  <a:pt x="1292" y="158"/>
                  <a:pt x="1292" y="158"/>
                </a:cubicBezTo>
                <a:cubicBezTo>
                  <a:pt x="1229" y="64"/>
                  <a:pt x="1134" y="1"/>
                  <a:pt x="1008" y="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5" name="Google Shape;245;p40"/>
          <p:cNvSpPr txBox="1"/>
          <p:nvPr/>
        </p:nvSpPr>
        <p:spPr>
          <a:xfrm>
            <a:off x="1199275" y="2443900"/>
            <a:ext cx="36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Ambiente que possibilita ideias criativas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1199275" y="3225575"/>
            <a:ext cx="3617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Ter ideia da dificuldade de implementação das funcionalidades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41"/>
          <p:cNvCxnSpPr/>
          <p:nvPr/>
        </p:nvCxnSpPr>
        <p:spPr>
          <a:xfrm rot="10800000">
            <a:off x="3142825" y="2621582"/>
            <a:ext cx="0" cy="981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41"/>
          <p:cNvSpPr/>
          <p:nvPr/>
        </p:nvSpPr>
        <p:spPr>
          <a:xfrm>
            <a:off x="3066121" y="3468694"/>
            <a:ext cx="1476000" cy="2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41"/>
          <p:cNvCxnSpPr/>
          <p:nvPr/>
        </p:nvCxnSpPr>
        <p:spPr>
          <a:xfrm rot="10800000">
            <a:off x="5167520" y="1542995"/>
            <a:ext cx="0" cy="1098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41"/>
          <p:cNvSpPr/>
          <p:nvPr/>
        </p:nvSpPr>
        <p:spPr>
          <a:xfrm>
            <a:off x="5128897" y="1293225"/>
            <a:ext cx="1476000" cy="2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41"/>
          <p:cNvCxnSpPr/>
          <p:nvPr/>
        </p:nvCxnSpPr>
        <p:spPr>
          <a:xfrm rot="10800000">
            <a:off x="938343" y="1542995"/>
            <a:ext cx="0" cy="10989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41"/>
          <p:cNvSpPr/>
          <p:nvPr/>
        </p:nvSpPr>
        <p:spPr>
          <a:xfrm>
            <a:off x="914666" y="1293225"/>
            <a:ext cx="1476000" cy="27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41"/>
          <p:cNvGrpSpPr/>
          <p:nvPr/>
        </p:nvGrpSpPr>
        <p:grpSpPr>
          <a:xfrm flipH="1" rot="10800000">
            <a:off x="880775" y="2591588"/>
            <a:ext cx="5906243" cy="136816"/>
            <a:chOff x="-780512" y="4738465"/>
            <a:chExt cx="4067100" cy="102300"/>
          </a:xfrm>
        </p:grpSpPr>
        <p:sp>
          <p:nvSpPr>
            <p:cNvPr id="258" name="Google Shape;258;p41"/>
            <p:cNvSpPr/>
            <p:nvPr/>
          </p:nvSpPr>
          <p:spPr>
            <a:xfrm>
              <a:off x="724035" y="4738465"/>
              <a:ext cx="102300" cy="10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2120774" y="4738465"/>
              <a:ext cx="102300" cy="102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0" name="Google Shape;260;p41"/>
            <p:cNvCxnSpPr/>
            <p:nvPr/>
          </p:nvCxnSpPr>
          <p:spPr>
            <a:xfrm>
              <a:off x="-780512" y="4789687"/>
              <a:ext cx="4067100" cy="0"/>
            </a:xfrm>
            <a:prstGeom prst="straightConnector1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sp>
        <p:nvSpPr>
          <p:cNvPr id="261" name="Google Shape;261;p41"/>
          <p:cNvSpPr txBox="1"/>
          <p:nvPr>
            <p:ph idx="4294967295" type="subTitle"/>
          </p:nvPr>
        </p:nvSpPr>
        <p:spPr>
          <a:xfrm>
            <a:off x="1015693" y="1205176"/>
            <a:ext cx="15216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rbitron Medium"/>
                <a:ea typeface="Orbitron Medium"/>
                <a:cs typeface="Orbitron Medium"/>
                <a:sym typeface="Orbitron Medium"/>
              </a:rPr>
              <a:t>1º Fase</a:t>
            </a:r>
            <a:endParaRPr sz="180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62" name="Google Shape;262;p41"/>
          <p:cNvSpPr txBox="1"/>
          <p:nvPr>
            <p:ph idx="4294967295" type="body"/>
          </p:nvPr>
        </p:nvSpPr>
        <p:spPr>
          <a:xfrm>
            <a:off x="1015450" y="1518075"/>
            <a:ext cx="2340900" cy="10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</a:t>
            </a:r>
            <a:r>
              <a:rPr lang="en">
                <a:solidFill>
                  <a:schemeClr val="lt1"/>
                </a:solidFill>
              </a:rPr>
              <a:t>escobrir se a nossa app tem lugar no mercado através de questionários</a:t>
            </a:r>
            <a:endParaRPr/>
          </a:p>
        </p:txBody>
      </p:sp>
      <p:sp>
        <p:nvSpPr>
          <p:cNvPr id="263" name="Google Shape;263;p41"/>
          <p:cNvSpPr txBox="1"/>
          <p:nvPr>
            <p:ph idx="4294967295" type="subTitle"/>
          </p:nvPr>
        </p:nvSpPr>
        <p:spPr>
          <a:xfrm>
            <a:off x="3078927" y="3387000"/>
            <a:ext cx="11838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rbitron Medium"/>
                <a:ea typeface="Orbitron Medium"/>
                <a:cs typeface="Orbitron Medium"/>
                <a:sym typeface="Orbitron Medium"/>
              </a:rPr>
              <a:t>2º Fase</a:t>
            </a:r>
            <a:endParaRPr sz="180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64" name="Google Shape;264;p41"/>
          <p:cNvSpPr txBox="1"/>
          <p:nvPr>
            <p:ph idx="4294967295" type="body"/>
          </p:nvPr>
        </p:nvSpPr>
        <p:spPr>
          <a:xfrm>
            <a:off x="3066125" y="3699900"/>
            <a:ext cx="29637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Criação de </a:t>
            </a:r>
            <a:r>
              <a:rPr lang="en">
                <a:solidFill>
                  <a:schemeClr val="lt1"/>
                </a:solidFill>
              </a:rPr>
              <a:t>protótipo</a:t>
            </a:r>
            <a:r>
              <a:rPr lang="en">
                <a:solidFill>
                  <a:schemeClr val="lt1"/>
                </a:solidFill>
              </a:rPr>
              <a:t> e fazer usability testing para avaliar a qualidade da interface e funcionalidades</a:t>
            </a:r>
            <a:endParaRPr/>
          </a:p>
        </p:txBody>
      </p:sp>
      <p:sp>
        <p:nvSpPr>
          <p:cNvPr id="265" name="Google Shape;265;p41"/>
          <p:cNvSpPr txBox="1"/>
          <p:nvPr>
            <p:ph idx="4294967295" type="subTitle"/>
          </p:nvPr>
        </p:nvSpPr>
        <p:spPr>
          <a:xfrm>
            <a:off x="5251581" y="1205175"/>
            <a:ext cx="1521900" cy="3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rbitron Medium"/>
                <a:ea typeface="Orbitron Medium"/>
                <a:cs typeface="Orbitron Medium"/>
                <a:sym typeface="Orbitron Medium"/>
              </a:rPr>
              <a:t>3º Fase</a:t>
            </a:r>
            <a:endParaRPr sz="180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66" name="Google Shape;266;p41"/>
          <p:cNvSpPr txBox="1"/>
          <p:nvPr>
            <p:ph idx="4294967295" type="body"/>
          </p:nvPr>
        </p:nvSpPr>
        <p:spPr>
          <a:xfrm>
            <a:off x="5251325" y="1518075"/>
            <a:ext cx="3664200" cy="9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Toques finais para acabar o protótipo e </a:t>
            </a:r>
            <a:r>
              <a:rPr lang="en">
                <a:solidFill>
                  <a:schemeClr val="lt1"/>
                </a:solidFill>
              </a:rPr>
              <a:t>últimas</a:t>
            </a:r>
            <a:r>
              <a:rPr lang="en">
                <a:solidFill>
                  <a:schemeClr val="lt1"/>
                </a:solidFill>
              </a:rPr>
              <a:t> entrevistas para ter uma ultima ronda de feedback dos utilizadores</a:t>
            </a:r>
            <a:endParaRPr/>
          </a:p>
        </p:txBody>
      </p:sp>
      <p:sp>
        <p:nvSpPr>
          <p:cNvPr id="267" name="Google Shape;267;p41"/>
          <p:cNvSpPr/>
          <p:nvPr/>
        </p:nvSpPr>
        <p:spPr>
          <a:xfrm>
            <a:off x="6665400" y="2525225"/>
            <a:ext cx="2061900" cy="31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 txBox="1"/>
          <p:nvPr>
            <p:ph idx="4294967295" type="subTitle"/>
          </p:nvPr>
        </p:nvSpPr>
        <p:spPr>
          <a:xfrm>
            <a:off x="6704275" y="2467225"/>
            <a:ext cx="2022900" cy="2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Orbitron Medium"/>
                <a:ea typeface="Orbitron Medium"/>
                <a:cs typeface="Orbitron Medium"/>
                <a:sym typeface="Orbitron Medium"/>
              </a:rPr>
              <a:t>Protótipo Final</a:t>
            </a:r>
            <a:endParaRPr sz="180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269" name="Google Shape;269;p41"/>
          <p:cNvSpPr txBox="1"/>
          <p:nvPr>
            <p:ph idx="4294967295" type="ctrTitle"/>
          </p:nvPr>
        </p:nvSpPr>
        <p:spPr>
          <a:xfrm>
            <a:off x="1227875" y="174250"/>
            <a:ext cx="56055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Research Plan</a:t>
            </a:r>
            <a:endParaRPr sz="5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ctrTitle"/>
          </p:nvPr>
        </p:nvSpPr>
        <p:spPr>
          <a:xfrm>
            <a:off x="1227875" y="227725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Questionário</a:t>
            </a:r>
            <a:endParaRPr/>
          </a:p>
        </p:txBody>
      </p:sp>
      <p:sp>
        <p:nvSpPr>
          <p:cNvPr id="275" name="Google Shape;275;p42"/>
          <p:cNvSpPr txBox="1"/>
          <p:nvPr>
            <p:ph idx="1" type="subTitle"/>
          </p:nvPr>
        </p:nvSpPr>
        <p:spPr>
          <a:xfrm>
            <a:off x="359425" y="1094250"/>
            <a:ext cx="8589000" cy="3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 objetivo </a:t>
            </a:r>
            <a:r>
              <a:rPr lang="en" sz="1300"/>
              <a:t>do</a:t>
            </a:r>
            <a:r>
              <a:rPr lang="en" sz="1300"/>
              <a:t> questionário é para se conseguir fazer uma avaliação da utilidade da aplicação, bem como na ajuda de criar personas da nossa aplicação. Com base nisso conseguiu-se obter os seguintes resultados.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2"/>
          <p:cNvSpPr/>
          <p:nvPr/>
        </p:nvSpPr>
        <p:spPr>
          <a:xfrm>
            <a:off x="-720000" y="1784450"/>
            <a:ext cx="10584000" cy="3643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850" y="1988000"/>
            <a:ext cx="3296800" cy="2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050" y="1988000"/>
            <a:ext cx="3296800" cy="2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/>
        </p:nvSpPr>
        <p:spPr>
          <a:xfrm>
            <a:off x="1157550" y="186075"/>
            <a:ext cx="6828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Questionário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4" name="Google Shape;284;p43"/>
          <p:cNvSpPr/>
          <p:nvPr/>
        </p:nvSpPr>
        <p:spPr>
          <a:xfrm>
            <a:off x="-690375" y="1171275"/>
            <a:ext cx="10584000" cy="405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575" y="1367125"/>
            <a:ext cx="3630426" cy="36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9376" y="1426350"/>
            <a:ext cx="3630426" cy="363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/>
        </p:nvSpPr>
        <p:spPr>
          <a:xfrm>
            <a:off x="1157550" y="186075"/>
            <a:ext cx="6828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chemeClr val="lt1"/>
                </a:solidFill>
                <a:latin typeface="Orbitron"/>
                <a:ea typeface="Orbitron"/>
                <a:cs typeface="Orbitron"/>
                <a:sym typeface="Orbitron"/>
              </a:rPr>
              <a:t>Questionário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2" name="Google Shape;292;p44"/>
          <p:cNvSpPr/>
          <p:nvPr/>
        </p:nvSpPr>
        <p:spPr>
          <a:xfrm>
            <a:off x="-690375" y="1171275"/>
            <a:ext cx="10584000" cy="405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4"/>
          <p:cNvSpPr txBox="1"/>
          <p:nvPr/>
        </p:nvSpPr>
        <p:spPr>
          <a:xfrm>
            <a:off x="1742675" y="3330225"/>
            <a:ext cx="3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2205575" y="3330225"/>
            <a:ext cx="7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1165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6859400" y="3330225"/>
            <a:ext cx="7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10000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16668" l="10229" r="9417" t="16575"/>
          <a:stretch/>
        </p:blipFill>
        <p:spPr>
          <a:xfrm>
            <a:off x="1816813" y="2300138"/>
            <a:ext cx="5510374" cy="103008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4"/>
          <p:cNvSpPr txBox="1"/>
          <p:nvPr/>
        </p:nvSpPr>
        <p:spPr>
          <a:xfrm>
            <a:off x="2667000" y="1662613"/>
            <a:ext cx="3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Quantas horas tens no teu jogo favorito?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ctrTitle"/>
          </p:nvPr>
        </p:nvSpPr>
        <p:spPr>
          <a:xfrm>
            <a:off x="1227900" y="255700"/>
            <a:ext cx="66882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Questionário</a:t>
            </a:r>
            <a:endParaRPr/>
          </a:p>
        </p:txBody>
      </p:sp>
      <p:sp>
        <p:nvSpPr>
          <p:cNvPr id="303" name="Google Shape;303;p45"/>
          <p:cNvSpPr/>
          <p:nvPr/>
        </p:nvSpPr>
        <p:spPr>
          <a:xfrm>
            <a:off x="-806750" y="1184200"/>
            <a:ext cx="10584000" cy="3959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75" y="1310275"/>
            <a:ext cx="3707250" cy="37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750" y="1310275"/>
            <a:ext cx="3707250" cy="37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